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5"/>
  </p:notesMasterIdLst>
  <p:handoutMasterIdLst>
    <p:handoutMasterId r:id="rId16"/>
  </p:handoutMasterIdLst>
  <p:sldIdLst>
    <p:sldId id="381" r:id="rId7"/>
    <p:sldId id="256" r:id="rId8"/>
    <p:sldId id="383" r:id="rId9"/>
    <p:sldId id="384" r:id="rId10"/>
    <p:sldId id="390" r:id="rId11"/>
    <p:sldId id="389" r:id="rId12"/>
    <p:sldId id="388" r:id="rId13"/>
    <p:sldId id="38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658"/>
  </p:normalViewPr>
  <p:slideViewPr>
    <p:cSldViewPr snapToGrid="0">
      <p:cViewPr varScale="1">
        <p:scale>
          <a:sx n="116" d="100"/>
          <a:sy n="116" d="100"/>
        </p:scale>
        <p:origin x="320" y="17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2026/2/25</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a:xfrm>
            <a:off x="7872000" y="3356206"/>
            <a:ext cx="4320000" cy="1101493"/>
          </a:xfrm>
        </p:spPr>
        <p:txBody>
          <a:bodyPr anchor="t"/>
          <a:lstStyle/>
          <a:p>
            <a:r>
              <a:rPr kumimoji="1" lang="en" altLang="ja-JP" sz="1800" dirty="0">
                <a:latin typeface="Meiryo UI" panose="020B0604030504040204" pitchFamily="50" charset="-128"/>
                <a:ea typeface="Meiryo UI" panose="020B0604030504040204" pitchFamily="50" charset="-128"/>
              </a:rPr>
              <a:t>{{</a:t>
            </a:r>
            <a:r>
              <a:rPr kumimoji="1" lang="en" altLang="ja-JP" sz="1800" dirty="0" err="1">
                <a:latin typeface="Meiryo UI" panose="020B0604030504040204" pitchFamily="50" charset="-128"/>
                <a:ea typeface="Meiryo UI" panose="020B0604030504040204" pitchFamily="50" charset="-128"/>
              </a:rPr>
              <a:t>itemName</a:t>
            </a:r>
            <a:r>
              <a:rPr kumimoji="1" lang="en" altLang="ja-JP" sz="1800" dirty="0">
                <a:latin typeface="Meiryo UI" panose="020B0604030504040204" pitchFamily="50" charset="-128"/>
                <a:ea typeface="Meiryo UI" panose="020B0604030504040204" pitchFamily="50" charset="-128"/>
              </a:rPr>
              <a:t>}}</a:t>
            </a:r>
          </a:p>
          <a:p>
            <a:r>
              <a:rPr lang="ja-JP" altLang="en-US" sz="1800">
                <a:latin typeface="Meiryo UI" panose="020B0604030504040204" pitchFamily="50" charset="-128"/>
                <a:ea typeface="Meiryo UI" panose="020B0604030504040204" pitchFamily="50" charset="-128"/>
              </a:rPr>
              <a:t>のデザインのご提案</a:t>
            </a:r>
            <a:endParaRPr kumimoji="1" lang="ja-JP" altLang="en-US" sz="1800">
              <a:latin typeface="Meiryo UI" panose="020B0604030504040204" pitchFamily="50" charset="-128"/>
              <a:ea typeface="Meiryo UI" panose="020B0604030504040204" pitchFamily="50" charset="-128"/>
            </a:endParaRP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1473575316"/>
              </p:ext>
            </p:extLst>
          </p:nvPr>
        </p:nvGraphicFramePr>
        <p:xfrm>
          <a:off x="4736013" y="1078376"/>
          <a:ext cx="6066971" cy="4701248"/>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b="0" dirty="0">
                          <a:solidFill>
                            <a:srgbClr val="000000"/>
                          </a:solidFill>
                        </a:rPr>
                        <a:t>{{</a:t>
                      </a:r>
                      <a:r>
                        <a:rPr lang="en" altLang="ja-JP" sz="1400" b="0" dirty="0" err="1">
                          <a:solidFill>
                            <a:srgbClr val="000000"/>
                          </a:solidFill>
                        </a:rPr>
                        <a:t>productName</a:t>
                      </a:r>
                      <a:r>
                        <a:rPr lang="en" altLang="ja-JP" sz="1400" b="0" dirty="0">
                          <a:solidFill>
                            <a:srgbClr val="000000"/>
                          </a:solidFill>
                        </a:rPr>
                        <a:t>}}</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dirty="0"/>
                        <a:t>{{</a:t>
                      </a:r>
                      <a:r>
                        <a:rPr kumimoji="1" lang="en" altLang="ja-JP" sz="1400" b="0" dirty="0" err="1"/>
                        <a:t>itemName</a:t>
                      </a:r>
                      <a:r>
                        <a:rPr kumimoji="1" lang="en" altLang="ja-JP" sz="1400" b="0" dirty="0"/>
                        <a:t>}}</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dirty="0"/>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dirty="0">
                          <a:solidFill>
                            <a:srgbClr val="000000"/>
                          </a:solidFill>
                        </a:rPr>
                        <a:t>{{</a:t>
                      </a:r>
                      <a:r>
                        <a:rPr lang="en-US" altLang="ja-JP" sz="1400" dirty="0" err="1">
                          <a:solidFill>
                            <a:srgbClr val="000000"/>
                          </a:solidFill>
                        </a:rPr>
                        <a:t>objectiveA</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a:t>
                      </a:r>
                      <a:r>
                        <a:rPr lang="en" altLang="ja-JP" sz="1400" dirty="0" err="1"/>
                        <a:t>objectiveB</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115044640"/>
                  </a:ext>
                </a:extLst>
              </a:tr>
              <a:tr h="5876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t>必須要素</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 altLang="ja-JP" sz="1400" dirty="0"/>
                        <a:t>{{</a:t>
                      </a:r>
                      <a:r>
                        <a:rPr lang="en" altLang="ja-JP" sz="1400" dirty="0" err="1"/>
                        <a:t>requiredElement</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74078089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655122"/>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3" name="角丸四角形 2">
            <a:extLst>
              <a:ext uri="{FF2B5EF4-FFF2-40B4-BE49-F238E27FC236}">
                <a16:creationId xmlns:a16="http://schemas.microsoft.com/office/drawing/2014/main" id="{1BD9420C-66DB-5014-1763-44E20E093FA2}"/>
              </a:ext>
            </a:extLst>
          </p:cNvPr>
          <p:cNvSpPr/>
          <p:nvPr/>
        </p:nvSpPr>
        <p:spPr>
          <a:xfrm>
            <a:off x="296362" y="1171464"/>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5" name="テキスト ボックス 4">
            <a:extLst>
              <a:ext uri="{FF2B5EF4-FFF2-40B4-BE49-F238E27FC236}">
                <a16:creationId xmlns:a16="http://schemas.microsoft.com/office/drawing/2014/main" id="{3C634794-EF43-AB42-A9BE-DF54864758F6}"/>
              </a:ext>
            </a:extLst>
          </p:cNvPr>
          <p:cNvSpPr txBox="1"/>
          <p:nvPr/>
        </p:nvSpPr>
        <p:spPr>
          <a:xfrm>
            <a:off x="1981830" y="1758294"/>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
        <p:nvSpPr>
          <p:cNvPr id="7" name="テキスト ボックス 6">
            <a:extLst>
              <a:ext uri="{FF2B5EF4-FFF2-40B4-BE49-F238E27FC236}">
                <a16:creationId xmlns:a16="http://schemas.microsoft.com/office/drawing/2014/main" id="{7A6B345B-872D-37AF-9669-149F7822112B}"/>
              </a:ext>
            </a:extLst>
          </p:cNvPr>
          <p:cNvSpPr txBox="1"/>
          <p:nvPr/>
        </p:nvSpPr>
        <p:spPr>
          <a:xfrm>
            <a:off x="1662922" y="2472763"/>
            <a:ext cx="8866155" cy="694627"/>
          </a:xfrm>
          <a:prstGeom prst="rect">
            <a:avLst/>
          </a:prstGeom>
          <a:noFill/>
        </p:spPr>
        <p:txBody>
          <a:bodyPr wrap="square" lIns="0" tIns="0" rIns="0" bIns="0" rtlCol="0" anchor="t" anchorCtr="0">
            <a:normAutofit/>
          </a:bodyPr>
          <a:lstStyle/>
          <a:p>
            <a:pPr algn="ctr"/>
            <a:r>
              <a:rPr lang="en" altLang="ja-JP" sz="1600" dirty="0"/>
              <a:t>{{</a:t>
            </a:r>
            <a:r>
              <a:rPr lang="en" altLang="ja-JP" sz="1600" dirty="0" err="1"/>
              <a:t>conceptDescription</a:t>
            </a:r>
            <a:r>
              <a:rPr lang="en" altLang="ja-JP" sz="1600" dirty="0"/>
              <a:t>}}</a:t>
            </a:r>
            <a:endParaRPr kumimoji="1" lang="ja-JP" altLang="en-US" sz="1600"/>
          </a:p>
        </p:txBody>
      </p:sp>
      <p:sp>
        <p:nvSpPr>
          <p:cNvPr id="10" name="テキスト ボックス 9">
            <a:extLst>
              <a:ext uri="{FF2B5EF4-FFF2-40B4-BE49-F238E27FC236}">
                <a16:creationId xmlns:a16="http://schemas.microsoft.com/office/drawing/2014/main" id="{830024A4-0DC1-2BC3-FE3F-786987ECCDDB}"/>
              </a:ext>
            </a:extLst>
          </p:cNvPr>
          <p:cNvSpPr txBox="1"/>
          <p:nvPr/>
        </p:nvSpPr>
        <p:spPr>
          <a:xfrm>
            <a:off x="677085" y="5043014"/>
            <a:ext cx="10124265" cy="643522"/>
          </a:xfrm>
          <a:prstGeom prst="rect">
            <a:avLst/>
          </a:prstGeom>
          <a:noFill/>
        </p:spPr>
        <p:txBody>
          <a:bodyPr wrap="square" lIns="0" tIns="0" rIns="0" bIns="0" rtlCol="0" anchor="t" anchorCtr="0">
            <a:normAutofit/>
          </a:bodyPr>
          <a:lstStyle/>
          <a:p>
            <a:r>
              <a:rPr lang="en" altLang="ja-JP" sz="1600" dirty="0"/>
              <a:t>{{</a:t>
            </a:r>
            <a:r>
              <a:rPr lang="en" altLang="ja-JP" sz="1600" dirty="0" err="1"/>
              <a:t>toneColor</a:t>
            </a:r>
            <a:r>
              <a:rPr lang="en" altLang="ja-JP" sz="1600" dirty="0"/>
              <a:t>}}</a:t>
            </a:r>
            <a:endParaRPr kumimoji="1" lang="ja-JP" altLang="en-US" sz="1600"/>
          </a:p>
        </p:txBody>
      </p:sp>
      <p:sp>
        <p:nvSpPr>
          <p:cNvPr id="2" name="角丸四角形 1">
            <a:extLst>
              <a:ext uri="{FF2B5EF4-FFF2-40B4-BE49-F238E27FC236}">
                <a16:creationId xmlns:a16="http://schemas.microsoft.com/office/drawing/2014/main" id="{312B7206-35A5-63FF-4881-420399DACFF3}"/>
              </a:ext>
            </a:extLst>
          </p:cNvPr>
          <p:cNvSpPr/>
          <p:nvPr/>
        </p:nvSpPr>
        <p:spPr>
          <a:xfrm>
            <a:off x="296362" y="3373808"/>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4" name="テキスト ボックス 3">
            <a:extLst>
              <a:ext uri="{FF2B5EF4-FFF2-40B4-BE49-F238E27FC236}">
                <a16:creationId xmlns:a16="http://schemas.microsoft.com/office/drawing/2014/main" id="{1F4C323B-B1FE-7C11-A484-DC666CF1E37A}"/>
              </a:ext>
            </a:extLst>
          </p:cNvPr>
          <p:cNvSpPr txBox="1"/>
          <p:nvPr/>
        </p:nvSpPr>
        <p:spPr>
          <a:xfrm>
            <a:off x="677085" y="3771654"/>
            <a:ext cx="10124265" cy="694627"/>
          </a:xfrm>
          <a:prstGeom prst="rect">
            <a:avLst/>
          </a:prstGeom>
          <a:noFill/>
        </p:spPr>
        <p:txBody>
          <a:bodyPr wrap="square" lIns="0" tIns="0" rIns="0" bIns="0" rtlCol="0" anchor="t" anchorCtr="0">
            <a:normAutofit/>
          </a:bodyPr>
          <a:lstStyle/>
          <a:p>
            <a:r>
              <a:rPr lang="en" altLang="ja-JP" sz="1600" dirty="0"/>
              <a:t>{{</a:t>
            </a:r>
            <a:r>
              <a:rPr lang="en" altLang="ja-JP" sz="1600" dirty="0" err="1"/>
              <a:t>conceptDesign</a:t>
            </a:r>
            <a:r>
              <a:rPr lang="en" altLang="ja-JP" sz="1600" dirty="0"/>
              <a:t>}}</a:t>
            </a:r>
            <a:endParaRPr kumimoji="1" lang="ja-JP" altLang="en-US" sz="1600"/>
          </a:p>
        </p:txBody>
      </p:sp>
      <p:sp>
        <p:nvSpPr>
          <p:cNvPr id="6" name="テキスト ボックス 5">
            <a:extLst>
              <a:ext uri="{FF2B5EF4-FFF2-40B4-BE49-F238E27FC236}">
                <a16:creationId xmlns:a16="http://schemas.microsoft.com/office/drawing/2014/main" id="{5525A8C0-AB14-65EF-4787-69FBCA08805D}"/>
              </a:ext>
            </a:extLst>
          </p:cNvPr>
          <p:cNvSpPr txBox="1"/>
          <p:nvPr/>
        </p:nvSpPr>
        <p:spPr>
          <a:xfrm>
            <a:off x="677085" y="5771961"/>
            <a:ext cx="10124265" cy="643522"/>
          </a:xfrm>
          <a:prstGeom prst="rect">
            <a:avLst/>
          </a:prstGeom>
          <a:noFill/>
        </p:spPr>
        <p:txBody>
          <a:bodyPr wrap="square" lIns="0" tIns="0" rIns="0" bIns="0" rtlCol="0" anchor="t" anchorCtr="0">
            <a:normAutofit/>
          </a:bodyPr>
          <a:lstStyle/>
          <a:p>
            <a:r>
              <a:rPr lang="en" altLang="ja-JP" sz="1600" dirty="0"/>
              <a:t>{{</a:t>
            </a:r>
            <a:r>
              <a:rPr lang="en" altLang="ja-JP" sz="1600" dirty="0" err="1"/>
              <a:t>tonePhoto</a:t>
            </a:r>
            <a:r>
              <a:rPr lang="en" altLang="ja-JP" sz="1600" dirty="0"/>
              <a:t>}}</a:t>
            </a:r>
            <a:endParaRPr kumimoji="1" lang="ja-JP" altLang="en-US" sz="1600"/>
          </a:p>
        </p:txBody>
      </p:sp>
    </p:spTree>
    <p:extLst>
      <p:ext uri="{BB962C8B-B14F-4D97-AF65-F5344CB8AC3E}">
        <p14:creationId xmlns:p14="http://schemas.microsoft.com/office/powerpoint/2010/main" val="12931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pPr marL="0" indent="0">
              <a:buNone/>
            </a:pPr>
            <a:r>
              <a:rPr lang="ja-JP" altLang="en-US"/>
              <a:t>デザインの方向性</a:t>
            </a:r>
          </a:p>
        </p:txBody>
      </p:sp>
      <p:sp>
        <p:nvSpPr>
          <p:cNvPr id="2" name="正方形/長方形 1">
            <a:extLst>
              <a:ext uri="{FF2B5EF4-FFF2-40B4-BE49-F238E27FC236}">
                <a16:creationId xmlns:a16="http://schemas.microsoft.com/office/drawing/2014/main" id="{3FE8ACA7-68DC-1064-236B-D32FC6DA1648}"/>
              </a:ext>
            </a:extLst>
          </p:cNvPr>
          <p:cNvSpPr/>
          <p:nvPr/>
        </p:nvSpPr>
        <p:spPr>
          <a:xfrm>
            <a:off x="488415" y="1135430"/>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5" name="正方形/長方形 4">
            <a:extLst>
              <a:ext uri="{FF2B5EF4-FFF2-40B4-BE49-F238E27FC236}">
                <a16:creationId xmlns:a16="http://schemas.microsoft.com/office/drawing/2014/main" id="{AB0088C4-6CCD-EE60-92BE-EB2DFECBC20A}"/>
              </a:ext>
            </a:extLst>
          </p:cNvPr>
          <p:cNvSpPr/>
          <p:nvPr/>
        </p:nvSpPr>
        <p:spPr>
          <a:xfrm>
            <a:off x="488415" y="2986263"/>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6" name="正方形/長方形 5">
            <a:extLst>
              <a:ext uri="{FF2B5EF4-FFF2-40B4-BE49-F238E27FC236}">
                <a16:creationId xmlns:a16="http://schemas.microsoft.com/office/drawing/2014/main" id="{EE02BFD8-07F6-DE5C-778A-3CC03006FBD2}"/>
              </a:ext>
            </a:extLst>
          </p:cNvPr>
          <p:cNvSpPr/>
          <p:nvPr/>
        </p:nvSpPr>
        <p:spPr>
          <a:xfrm>
            <a:off x="488415" y="4837096"/>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7" name="テキスト ボックス 6">
            <a:extLst>
              <a:ext uri="{FF2B5EF4-FFF2-40B4-BE49-F238E27FC236}">
                <a16:creationId xmlns:a16="http://schemas.microsoft.com/office/drawing/2014/main" id="{2851ADA6-5D7C-57FA-7CB2-3CA55DF8D7F9}"/>
              </a:ext>
            </a:extLst>
          </p:cNvPr>
          <p:cNvSpPr txBox="1"/>
          <p:nvPr/>
        </p:nvSpPr>
        <p:spPr>
          <a:xfrm>
            <a:off x="676882" y="1694230"/>
            <a:ext cx="460346" cy="523220"/>
          </a:xfrm>
          <a:prstGeom prst="rect">
            <a:avLst/>
          </a:prstGeom>
          <a:noFill/>
        </p:spPr>
        <p:txBody>
          <a:bodyPr wrap="square">
            <a:spAutoFit/>
          </a:bodyPr>
          <a:lstStyle/>
          <a:p>
            <a:pPr marL="0" indent="0" algn="ctr">
              <a:buNone/>
            </a:pPr>
            <a:r>
              <a:rPr lang="en-US" altLang="ja-JP" sz="2800" b="1" dirty="0">
                <a:solidFill>
                  <a:srgbClr val="000000"/>
                </a:solidFill>
              </a:rPr>
              <a:t>A</a:t>
            </a:r>
            <a:endParaRPr lang="en-US" altLang="ja-JP" sz="2800" dirty="0"/>
          </a:p>
        </p:txBody>
      </p:sp>
      <p:sp>
        <p:nvSpPr>
          <p:cNvPr id="8" name="テキスト ボックス 7">
            <a:extLst>
              <a:ext uri="{FF2B5EF4-FFF2-40B4-BE49-F238E27FC236}">
                <a16:creationId xmlns:a16="http://schemas.microsoft.com/office/drawing/2014/main" id="{F7E72AB8-AA6B-09AE-8FD1-CC6FC9AA752B}"/>
              </a:ext>
            </a:extLst>
          </p:cNvPr>
          <p:cNvSpPr txBox="1"/>
          <p:nvPr/>
        </p:nvSpPr>
        <p:spPr>
          <a:xfrm>
            <a:off x="676882" y="3545063"/>
            <a:ext cx="460346" cy="523220"/>
          </a:xfrm>
          <a:prstGeom prst="rect">
            <a:avLst/>
          </a:prstGeom>
          <a:noFill/>
        </p:spPr>
        <p:txBody>
          <a:bodyPr wrap="square">
            <a:spAutoFit/>
          </a:bodyPr>
          <a:lstStyle/>
          <a:p>
            <a:pPr marL="0" indent="0" algn="ctr">
              <a:buNone/>
            </a:pPr>
            <a:r>
              <a:rPr lang="en-US" altLang="ja-JP" sz="2800" b="1" dirty="0">
                <a:solidFill>
                  <a:srgbClr val="000000"/>
                </a:solidFill>
              </a:rPr>
              <a:t>B</a:t>
            </a:r>
            <a:endParaRPr lang="en-US" altLang="ja-JP" sz="2800" dirty="0"/>
          </a:p>
        </p:txBody>
      </p:sp>
      <p:sp>
        <p:nvSpPr>
          <p:cNvPr id="9" name="テキスト ボックス 8">
            <a:extLst>
              <a:ext uri="{FF2B5EF4-FFF2-40B4-BE49-F238E27FC236}">
                <a16:creationId xmlns:a16="http://schemas.microsoft.com/office/drawing/2014/main" id="{65EAE3A9-1B7D-E0D8-D23D-63DA772F8AE1}"/>
              </a:ext>
            </a:extLst>
          </p:cNvPr>
          <p:cNvSpPr txBox="1"/>
          <p:nvPr/>
        </p:nvSpPr>
        <p:spPr>
          <a:xfrm>
            <a:off x="676882" y="5395896"/>
            <a:ext cx="460346" cy="523220"/>
          </a:xfrm>
          <a:prstGeom prst="rect">
            <a:avLst/>
          </a:prstGeom>
          <a:noFill/>
        </p:spPr>
        <p:txBody>
          <a:bodyPr wrap="square">
            <a:spAutoFit/>
          </a:bodyPr>
          <a:lstStyle/>
          <a:p>
            <a:pPr marL="0" indent="0" algn="ctr">
              <a:buNone/>
            </a:pPr>
            <a:r>
              <a:rPr lang="en-US" altLang="ja-JP" sz="2800" b="1" dirty="0">
                <a:solidFill>
                  <a:srgbClr val="000000"/>
                </a:solidFill>
              </a:rPr>
              <a:t>C</a:t>
            </a:r>
            <a:endParaRPr lang="en-US" altLang="ja-JP" sz="2800" dirty="0"/>
          </a:p>
        </p:txBody>
      </p:sp>
    </p:spTree>
    <p:extLst>
      <p:ext uri="{BB962C8B-B14F-4D97-AF65-F5344CB8AC3E}">
        <p14:creationId xmlns:p14="http://schemas.microsoft.com/office/powerpoint/2010/main" val="4393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2.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254</TotalTime>
  <Words>98</Words>
  <Application>Microsoft Macintosh PowerPoint</Application>
  <PresentationFormat>ワイド画面</PresentationFormat>
  <Paragraphs>39</Paragraphs>
  <Slides>8</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8</vt:i4>
      </vt:variant>
    </vt:vector>
  </HeadingPairs>
  <TitlesOfParts>
    <vt:vector size="16"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13</cp:revision>
  <dcterms:created xsi:type="dcterms:W3CDTF">2018-02-25T06:09:19Z</dcterms:created>
  <dcterms:modified xsi:type="dcterms:W3CDTF">2026-02-25T10:37:25Z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